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通用格式" id="{4D6D304E-5F69-45E2-BF4E-B4AAF6158953}">
          <p14:sldIdLst>
            <p14:sldId id="257"/>
          </p14:sldIdLst>
        </p14:section>
        <p14:section name="含子標題" id="{C655E388-B54A-4FE8-BD13-32203E7C32D8}">
          <p14:sldIdLst>
            <p14:sldId id="259"/>
          </p14:sldIdLst>
        </p14:section>
        <p14:section name="範例" id="{135712DD-CC87-4755-8F54-69EE952100A3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087"/>
    <a:srgbClr val="338DCC"/>
    <a:srgbClr val="2386A5"/>
    <a:srgbClr val="289ABE"/>
    <a:srgbClr val="D46BA4"/>
    <a:srgbClr val="C992B9"/>
    <a:srgbClr val="69C2EB"/>
    <a:srgbClr val="FFF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2418" y="90"/>
      </p:cViewPr>
      <p:guideLst>
        <p:guide orient="horz" pos="13482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格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81421" y="9747371"/>
            <a:ext cx="26112371" cy="28200230"/>
          </a:xfrm>
        </p:spPr>
        <p:txBody>
          <a:bodyPr anchor="ctr"/>
          <a:lstStyle/>
          <a:p>
            <a:pPr lvl="0"/>
            <a:r>
              <a:rPr lang="zh-TW" altLang="en-US" dirty="0"/>
              <a:t>字型統一微軟正黑體，內文字體不小於</a:t>
            </a:r>
            <a:r>
              <a:rPr lang="en-US" altLang="zh-TW" dirty="0"/>
              <a:t>65pt</a:t>
            </a:r>
            <a:r>
              <a:rPr lang="zh-TW" altLang="en-US" dirty="0"/>
              <a:t>為佳。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95BCA6-D8EA-45C7-B72C-E3EC022FF6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081421" y="2278913"/>
            <a:ext cx="14400000" cy="5400000"/>
          </a:xfrm>
        </p:spPr>
        <p:txBody>
          <a:bodyPr anchor="ctr">
            <a:normAutofit/>
          </a:bodyPr>
          <a:lstStyle>
            <a:lvl1pPr>
              <a:defRPr sz="121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校徽與校名</a:t>
            </a:r>
            <a:r>
              <a:rPr lang="en-US" altLang="zh-TW" dirty="0"/>
              <a:t>(</a:t>
            </a:r>
            <a:r>
              <a:rPr lang="zh-TW" altLang="en-US" dirty="0"/>
              <a:t>請點選此方框後插入圖片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43C08D-12B6-4490-8227-1D89108E63B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081421" y="7939384"/>
            <a:ext cx="26112371" cy="1547516"/>
          </a:xfrm>
          <a:noFill/>
        </p:spPr>
        <p:txBody>
          <a:bodyPr anchor="ctr">
            <a:noAutofit/>
          </a:bodyPr>
          <a:lstStyle>
            <a:lvl1pPr algn="ctr">
              <a:defRPr sz="9600" b="1">
                <a:solidFill>
                  <a:srgbClr val="07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/>
              <a:t>標題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2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子標題格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81421" y="11810999"/>
            <a:ext cx="26112371" cy="7124701"/>
          </a:xfrm>
        </p:spPr>
        <p:txBody>
          <a:bodyPr anchor="t"/>
          <a:lstStyle/>
          <a:p>
            <a:pPr lvl="0"/>
            <a:r>
              <a:rPr lang="zh-TW" altLang="en-US" dirty="0"/>
              <a:t>字型統一微軟正黑體，內文字體不小於</a:t>
            </a:r>
            <a:r>
              <a:rPr lang="en-US" altLang="zh-TW" dirty="0"/>
              <a:t>65pt</a:t>
            </a:r>
            <a:r>
              <a:rPr lang="zh-TW" altLang="en-US" dirty="0"/>
              <a:t>為佳。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95BCA6-D8EA-45C7-B72C-E3EC022FF6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081421" y="2278913"/>
            <a:ext cx="14400000" cy="5400000"/>
          </a:xfrm>
        </p:spPr>
        <p:txBody>
          <a:bodyPr anchor="ctr">
            <a:normAutofit/>
          </a:bodyPr>
          <a:lstStyle>
            <a:lvl1pPr>
              <a:defRPr sz="121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校徽與校名</a:t>
            </a:r>
            <a:r>
              <a:rPr lang="en-US" altLang="zh-TW" dirty="0"/>
              <a:t>(</a:t>
            </a:r>
            <a:r>
              <a:rPr lang="zh-TW" altLang="en-US" dirty="0"/>
              <a:t>請點選此方框後插入圖片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43C08D-12B6-4490-8227-1D89108E63B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081421" y="7939384"/>
            <a:ext cx="26112371" cy="1547516"/>
          </a:xfrm>
          <a:noFill/>
        </p:spPr>
        <p:txBody>
          <a:bodyPr anchor="ctr">
            <a:noAutofit/>
          </a:bodyPr>
          <a:lstStyle>
            <a:lvl1pPr algn="ctr">
              <a:defRPr sz="9600" b="1">
                <a:solidFill>
                  <a:srgbClr val="07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/>
              <a:t>標題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07905B-BCF7-4548-8AB6-F080EBBB62B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081421" y="21259801"/>
            <a:ext cx="26112371" cy="7124701"/>
          </a:xfrm>
        </p:spPr>
        <p:txBody>
          <a:bodyPr anchor="t"/>
          <a:lstStyle/>
          <a:p>
            <a:pPr lvl="0"/>
            <a:r>
              <a:rPr lang="zh-TW" altLang="en-US" dirty="0"/>
              <a:t>字型統一微軟正黑體，內文字體不小於</a:t>
            </a:r>
            <a:r>
              <a:rPr lang="en-US" altLang="zh-TW" dirty="0"/>
              <a:t>65pt</a:t>
            </a:r>
            <a:r>
              <a:rPr lang="zh-TW" altLang="en-US" dirty="0"/>
              <a:t>為佳。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7C3D14-E365-4C0B-AAD8-A55F4266639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081420" y="30708603"/>
            <a:ext cx="26112371" cy="7124701"/>
          </a:xfrm>
        </p:spPr>
        <p:txBody>
          <a:bodyPr anchor="t"/>
          <a:lstStyle/>
          <a:p>
            <a:pPr lvl="0"/>
            <a:r>
              <a:rPr lang="zh-TW" altLang="en-US" dirty="0"/>
              <a:t>字型統一微軟正黑體，內文字體不小於</a:t>
            </a:r>
            <a:r>
              <a:rPr lang="en-US" altLang="zh-TW" dirty="0"/>
              <a:t>65pt</a:t>
            </a:r>
            <a:r>
              <a:rPr lang="zh-TW" altLang="en-US" dirty="0"/>
              <a:t>為佳。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4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0" indent="0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None/>
        <a:defRPr sz="6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1513743" indent="0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None/>
        <a:defRPr sz="6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3027487" indent="0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None/>
        <a:defRPr sz="6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4541230" indent="0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None/>
        <a:defRPr sz="6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6054974" indent="0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None/>
        <a:defRPr sz="6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F36CA4D5-3429-10C1-FDE5-A52B6B8D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606" y="9360100"/>
            <a:ext cx="28116000" cy="322848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9D2F5F7E-71AE-DE40-95B7-310161E131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79606" y="1080000"/>
            <a:ext cx="14058000" cy="3960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4034F9F1-255F-453B-F9EA-AEFD7F72FF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606" y="5466217"/>
            <a:ext cx="28116000" cy="154751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9">
            <a:extLst>
              <a:ext uri="{FF2B5EF4-FFF2-40B4-BE49-F238E27FC236}">
                <a16:creationId xmlns:a16="http://schemas.microsoft.com/office/drawing/2014/main" id="{2A25D34D-5E25-4B63-90F6-59D06677FF6D}"/>
              </a:ext>
            </a:extLst>
          </p:cNvPr>
          <p:cNvSpPr txBox="1">
            <a:spLocks/>
          </p:cNvSpPr>
          <p:nvPr/>
        </p:nvSpPr>
        <p:spPr>
          <a:xfrm>
            <a:off x="1079606" y="7371550"/>
            <a:ext cx="28116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9600" b="1" kern="1200">
                <a:solidFill>
                  <a:srgbClr val="07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/>
              <a:t>作者資訊</a:t>
            </a:r>
          </a:p>
        </p:txBody>
      </p:sp>
      <p:sp>
        <p:nvSpPr>
          <p:cNvPr id="6" name="內容版面配置區 9">
            <a:extLst>
              <a:ext uri="{FF2B5EF4-FFF2-40B4-BE49-F238E27FC236}">
                <a16:creationId xmlns:a16="http://schemas.microsoft.com/office/drawing/2014/main" id="{2A25D34D-5E25-4B63-90F6-59D06677FF6D}"/>
              </a:ext>
            </a:extLst>
          </p:cNvPr>
          <p:cNvSpPr txBox="1">
            <a:spLocks/>
          </p:cNvSpPr>
          <p:nvPr/>
        </p:nvSpPr>
        <p:spPr>
          <a:xfrm>
            <a:off x="1079606" y="8394400"/>
            <a:ext cx="28116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9600" b="1" kern="1200">
                <a:solidFill>
                  <a:srgbClr val="07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/>
              <a:t>關鍵字</a:t>
            </a:r>
          </a:p>
        </p:txBody>
      </p:sp>
    </p:spTree>
    <p:extLst>
      <p:ext uri="{BB962C8B-B14F-4D97-AF65-F5344CB8AC3E}">
        <p14:creationId xmlns:p14="http://schemas.microsoft.com/office/powerpoint/2010/main" val="211251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內容版面配置區 16">
            <a:extLst>
              <a:ext uri="{FF2B5EF4-FFF2-40B4-BE49-F238E27FC236}">
                <a16:creationId xmlns:a16="http://schemas.microsoft.com/office/drawing/2014/main" id="{BE14F670-3852-76DE-9E43-FEB7E6455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606" y="11408512"/>
            <a:ext cx="28116000" cy="8640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8" name="內容版面配置區 17">
            <a:extLst>
              <a:ext uri="{FF2B5EF4-FFF2-40B4-BE49-F238E27FC236}">
                <a16:creationId xmlns:a16="http://schemas.microsoft.com/office/drawing/2014/main" id="{6EE23C1C-3DB0-04BB-E865-ED0EC16E26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79606" y="1080000"/>
            <a:ext cx="14058000" cy="3960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9" name="內容版面配置區 18">
            <a:extLst>
              <a:ext uri="{FF2B5EF4-FFF2-40B4-BE49-F238E27FC236}">
                <a16:creationId xmlns:a16="http://schemas.microsoft.com/office/drawing/2014/main" id="{639D7A93-BA8F-6EF2-FAF6-DBD0EC41848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606" y="5599213"/>
            <a:ext cx="28116000" cy="154751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0" name="內容版面配置區 19">
            <a:extLst>
              <a:ext uri="{FF2B5EF4-FFF2-40B4-BE49-F238E27FC236}">
                <a16:creationId xmlns:a16="http://schemas.microsoft.com/office/drawing/2014/main" id="{B1ADC03D-C9A9-139E-276D-06D66919814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79606" y="22384381"/>
            <a:ext cx="28116000" cy="8640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1" name="內容版面配置區 20">
            <a:extLst>
              <a:ext uri="{FF2B5EF4-FFF2-40B4-BE49-F238E27FC236}">
                <a16:creationId xmlns:a16="http://schemas.microsoft.com/office/drawing/2014/main" id="{1B74CDE9-8C66-04AF-29A1-58A16BFA7C5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79606" y="33262200"/>
            <a:ext cx="28116000" cy="8640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9519961-4DD7-4E02-89EA-AED83A7686B0}"/>
              </a:ext>
            </a:extLst>
          </p:cNvPr>
          <p:cNvSpPr/>
          <p:nvPr/>
        </p:nvSpPr>
        <p:spPr>
          <a:xfrm>
            <a:off x="1079606" y="9487701"/>
            <a:ext cx="4572000" cy="1511511"/>
          </a:xfrm>
          <a:prstGeom prst="rect">
            <a:avLst/>
          </a:prstGeom>
          <a:solidFill>
            <a:srgbClr val="338D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子標題</a:t>
            </a:r>
            <a:r>
              <a:rPr lang="en-US" altLang="zh-TW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BD2FD6-D11E-447C-AF77-C2A777F5794A}"/>
              </a:ext>
            </a:extLst>
          </p:cNvPr>
          <p:cNvSpPr/>
          <p:nvPr/>
        </p:nvSpPr>
        <p:spPr>
          <a:xfrm>
            <a:off x="1079606" y="20543726"/>
            <a:ext cx="4572000" cy="1511511"/>
          </a:xfrm>
          <a:prstGeom prst="rect">
            <a:avLst/>
          </a:prstGeom>
          <a:solidFill>
            <a:srgbClr val="338D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子標題</a:t>
            </a:r>
            <a:r>
              <a:rPr lang="en-US" altLang="zh-TW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230A351-0B1D-4B45-9BE3-82C984B78AE8}"/>
              </a:ext>
            </a:extLst>
          </p:cNvPr>
          <p:cNvSpPr/>
          <p:nvPr/>
        </p:nvSpPr>
        <p:spPr>
          <a:xfrm>
            <a:off x="1079606" y="31434397"/>
            <a:ext cx="4572000" cy="1511511"/>
          </a:xfrm>
          <a:prstGeom prst="rect">
            <a:avLst/>
          </a:prstGeom>
          <a:solidFill>
            <a:srgbClr val="338D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子標題</a:t>
            </a:r>
            <a:r>
              <a:rPr lang="en-US" altLang="zh-TW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內容版面配置區 9">
            <a:extLst>
              <a:ext uri="{FF2B5EF4-FFF2-40B4-BE49-F238E27FC236}">
                <a16:creationId xmlns:a16="http://schemas.microsoft.com/office/drawing/2014/main" id="{D27047B9-399B-531C-16B1-CF083ECFD210}"/>
              </a:ext>
            </a:extLst>
          </p:cNvPr>
          <p:cNvSpPr txBox="1">
            <a:spLocks/>
          </p:cNvSpPr>
          <p:nvPr/>
        </p:nvSpPr>
        <p:spPr>
          <a:xfrm>
            <a:off x="1079606" y="7600150"/>
            <a:ext cx="28116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9600" b="1" kern="1200">
                <a:solidFill>
                  <a:srgbClr val="07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/>
              <a:t>作者資訊</a:t>
            </a:r>
          </a:p>
        </p:txBody>
      </p:sp>
      <p:sp>
        <p:nvSpPr>
          <p:cNvPr id="23" name="內容版面配置區 9">
            <a:extLst>
              <a:ext uri="{FF2B5EF4-FFF2-40B4-BE49-F238E27FC236}">
                <a16:creationId xmlns:a16="http://schemas.microsoft.com/office/drawing/2014/main" id="{6041DA79-8F6E-F1A8-F688-CC16A73BFB00}"/>
              </a:ext>
            </a:extLst>
          </p:cNvPr>
          <p:cNvSpPr txBox="1">
            <a:spLocks/>
          </p:cNvSpPr>
          <p:nvPr/>
        </p:nvSpPr>
        <p:spPr>
          <a:xfrm>
            <a:off x="1079606" y="8451550"/>
            <a:ext cx="28116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9600" b="1" kern="1200">
                <a:solidFill>
                  <a:srgbClr val="07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/>
              <a:t>關鍵字</a:t>
            </a:r>
          </a:p>
        </p:txBody>
      </p:sp>
    </p:spTree>
    <p:extLst>
      <p:ext uri="{BB962C8B-B14F-4D97-AF65-F5344CB8AC3E}">
        <p14:creationId xmlns:p14="http://schemas.microsoft.com/office/powerpoint/2010/main" val="3177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80C3224A-26BA-4D40-8602-EE34C9206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606" y="8136483"/>
            <a:ext cx="28116000" cy="33587517"/>
          </a:xfrm>
        </p:spPr>
        <p:txBody>
          <a:bodyPr anchor="t"/>
          <a:lstStyle/>
          <a:p>
            <a:pPr marL="1143000" indent="-1143000">
              <a:buFont typeface="+mj-lt"/>
              <a:buAutoNum type="arabicPeriod"/>
            </a:pPr>
            <a:r>
              <a:rPr lang="zh-TW" altLang="en-US" dirty="0"/>
              <a:t>第一項成果</a:t>
            </a:r>
            <a:endParaRPr lang="en-US" altLang="zh-TW" dirty="0"/>
          </a:p>
          <a:p>
            <a:pPr marL="1143000" indent="-1143000">
              <a:buFont typeface="+mj-lt"/>
              <a:buAutoNum type="arabicPeriod"/>
            </a:pPr>
            <a:r>
              <a:rPr lang="zh-TW" altLang="en-US" dirty="0"/>
              <a:t>第二項成果</a:t>
            </a:r>
            <a:endParaRPr lang="en-US" altLang="zh-TW" dirty="0"/>
          </a:p>
          <a:p>
            <a:pPr marL="1143000" indent="-1143000">
              <a:buFont typeface="+mj-lt"/>
              <a:buAutoNum type="arabicPeriod"/>
            </a:pPr>
            <a:endParaRPr lang="en-US" altLang="zh-TW" dirty="0"/>
          </a:p>
          <a:p>
            <a:pPr marL="1143000" indent="-11430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2857" y="1555916"/>
            <a:ext cx="11001035" cy="2994957"/>
          </a:xfrm>
        </p:spPr>
      </p:pic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2A25D34D-5E25-4B63-90F6-59D06677FF6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606" y="5684220"/>
            <a:ext cx="28116000" cy="1547516"/>
          </a:xfrm>
        </p:spPr>
        <p:txBody>
          <a:bodyPr/>
          <a:lstStyle/>
          <a:p>
            <a:r>
              <a:rPr lang="zh-TW" altLang="en-US" dirty="0">
                <a:solidFill>
                  <a:srgbClr val="338DCC"/>
                </a:solidFill>
                <a:effectLst/>
              </a:rPr>
              <a:t>校務研究成果展示</a:t>
            </a:r>
          </a:p>
        </p:txBody>
      </p:sp>
    </p:spTree>
    <p:extLst>
      <p:ext uri="{BB962C8B-B14F-4D97-AF65-F5344CB8AC3E}">
        <p14:creationId xmlns:p14="http://schemas.microsoft.com/office/powerpoint/2010/main" val="307324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25</Words>
  <Application>Microsoft Office PowerPoint</Application>
  <PresentationFormat>自訂</PresentationFormat>
  <Paragraphs>10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6" baseType="lpstr">
      <vt:lpstr>微軟正黑體</vt:lpstr>
      <vt:lpstr>Arial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秘書室校務研究與發展中心－鄧雅芸</dc:creator>
  <cp:lastModifiedBy>弘軒 弘軒</cp:lastModifiedBy>
  <cp:revision>63</cp:revision>
  <dcterms:created xsi:type="dcterms:W3CDTF">2017-05-18T00:59:23Z</dcterms:created>
  <dcterms:modified xsi:type="dcterms:W3CDTF">2025-09-05T01:21:46Z</dcterms:modified>
</cp:coreProperties>
</file>